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84" r:id="rId1"/>
  </p:sldMasterIdLst>
  <p:notesMasterIdLst>
    <p:notesMasterId r:id="rId18"/>
  </p:notesMasterIdLst>
  <p:sldIdLst>
    <p:sldId id="281" r:id="rId2"/>
    <p:sldId id="276" r:id="rId3"/>
    <p:sldId id="294" r:id="rId4"/>
    <p:sldId id="293" r:id="rId5"/>
    <p:sldId id="292" r:id="rId6"/>
    <p:sldId id="271" r:id="rId7"/>
    <p:sldId id="282" r:id="rId8"/>
    <p:sldId id="284" r:id="rId9"/>
    <p:sldId id="283" r:id="rId10"/>
    <p:sldId id="287" r:id="rId11"/>
    <p:sldId id="295" r:id="rId12"/>
    <p:sldId id="291" r:id="rId13"/>
    <p:sldId id="288" r:id="rId14"/>
    <p:sldId id="290" r:id="rId15"/>
    <p:sldId id="289" r:id="rId16"/>
    <p:sldId id="296" r:id="rId17"/>
  </p:sldIdLst>
  <p:sldSz cx="17373600" cy="12161838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969696"/>
    <a:srgbClr val="252425"/>
    <a:srgbClr val="636363"/>
    <a:srgbClr val="CCCCCC"/>
    <a:srgbClr val="F6F6F7"/>
    <a:srgbClr val="F7F7F7"/>
    <a:srgbClr val="CBC8CC"/>
    <a:srgbClr val="E3E5C1"/>
    <a:srgbClr val="D16D5A"/>
    <a:srgbClr val="C34B6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858"/>
    <p:restoredTop sz="96067"/>
  </p:normalViewPr>
  <p:slideViewPr>
    <p:cSldViewPr snapToGrid="0" snapToObjects="1">
      <p:cViewPr varScale="1">
        <p:scale>
          <a:sx n="67" d="100"/>
          <a:sy n="67" d="100"/>
        </p:scale>
        <p:origin x="552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JPG>
</file>

<file path=ppt/media/image11.JPG>
</file>

<file path=ppt/media/image12.JPG>
</file>

<file path=ppt/media/image13.JPG>
</file>

<file path=ppt/media/image19.tiff>
</file>

<file path=ppt/media/image2.JPG>
</file>

<file path=ppt/media/image20.tiff>
</file>

<file path=ppt/media/image21.tiff>
</file>

<file path=ppt/media/image22.tiff>
</file>

<file path=ppt/media/image23.tiff>
</file>

<file path=ppt/media/image24.tiff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32.png>
</file>

<file path=ppt/media/image4.jpg>
</file>

<file path=ppt/media/image41.tiff>
</file>

<file path=ppt/media/image42.tiff>
</file>

<file path=ppt/media/image43.tiff>
</file>

<file path=ppt/media/image44.tiff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19B42F-3AC8-C141-9F46-B70E7A4B9C4B}" type="datetimeFigureOut">
              <a:rPr lang="en-US" smtClean="0"/>
              <a:t>4/28/19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225550" y="1143000"/>
            <a:ext cx="44069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A1CA5B2-5566-414D-8549-FBCB55E980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59027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otes Placeholder 1">
            <a:extLst>
              <a:ext uri="{FF2B5EF4-FFF2-40B4-BE49-F238E27FC236}">
                <a16:creationId xmlns:a16="http://schemas.microsoft.com/office/drawing/2014/main" id="{1DAF656E-C18E-664D-9C92-1AEF1A4CF32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Stage 4 male:  NF6-#7</a:t>
            </a:r>
          </a:p>
          <a:p>
            <a:r>
              <a:rPr lang="en-US" dirty="0"/>
              <a:t>Stage 4 herm: NF6-#6</a:t>
            </a:r>
          </a:p>
          <a:p>
            <a:r>
              <a:rPr lang="en-US" dirty="0"/>
              <a:t>Stage 0: SN6-31</a:t>
            </a:r>
          </a:p>
        </p:txBody>
      </p:sp>
    </p:spTree>
    <p:extLst>
      <p:ext uri="{BB962C8B-B14F-4D97-AF65-F5344CB8AC3E}">
        <p14:creationId xmlns:p14="http://schemas.microsoft.com/office/powerpoint/2010/main" val="30312128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03020" y="1990376"/>
            <a:ext cx="14767560" cy="4234121"/>
          </a:xfrm>
        </p:spPr>
        <p:txBody>
          <a:bodyPr anchor="b"/>
          <a:lstStyle>
            <a:lvl1pPr algn="ctr">
              <a:defRPr sz="10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71700" y="6387781"/>
            <a:ext cx="13030200" cy="2936295"/>
          </a:xfrm>
        </p:spPr>
        <p:txBody>
          <a:bodyPr/>
          <a:lstStyle>
            <a:lvl1pPr marL="0" indent="0" algn="ctr">
              <a:buNone/>
              <a:defRPr sz="4256"/>
            </a:lvl1pPr>
            <a:lvl2pPr marL="810798" indent="0" algn="ctr">
              <a:buNone/>
              <a:defRPr sz="3547"/>
            </a:lvl2pPr>
            <a:lvl3pPr marL="1621597" indent="0" algn="ctr">
              <a:buNone/>
              <a:defRPr sz="3192"/>
            </a:lvl3pPr>
            <a:lvl4pPr marL="2432395" indent="0" algn="ctr">
              <a:buNone/>
              <a:defRPr sz="2837"/>
            </a:lvl4pPr>
            <a:lvl5pPr marL="3243194" indent="0" algn="ctr">
              <a:buNone/>
              <a:defRPr sz="2837"/>
            </a:lvl5pPr>
            <a:lvl6pPr marL="4053992" indent="0" algn="ctr">
              <a:buNone/>
              <a:defRPr sz="2837"/>
            </a:lvl6pPr>
            <a:lvl7pPr marL="4864791" indent="0" algn="ctr">
              <a:buNone/>
              <a:defRPr sz="2837"/>
            </a:lvl7pPr>
            <a:lvl8pPr marL="5675589" indent="0" algn="ctr">
              <a:buNone/>
              <a:defRPr sz="2837"/>
            </a:lvl8pPr>
            <a:lvl9pPr marL="6486388" indent="0" algn="ctr">
              <a:buNone/>
              <a:defRPr sz="2837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4/28/19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420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4/28/19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874648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2432983" y="647505"/>
            <a:ext cx="3746183" cy="1030659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94436" y="647505"/>
            <a:ext cx="11021378" cy="10306596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4/28/19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20190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4/28/19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18874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85387" y="3032017"/>
            <a:ext cx="14984730" cy="5058986"/>
          </a:xfrm>
        </p:spPr>
        <p:txBody>
          <a:bodyPr anchor="b"/>
          <a:lstStyle>
            <a:lvl1pPr>
              <a:defRPr sz="1064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85387" y="8138863"/>
            <a:ext cx="14984730" cy="2660401"/>
          </a:xfrm>
        </p:spPr>
        <p:txBody>
          <a:bodyPr/>
          <a:lstStyle>
            <a:lvl1pPr marL="0" indent="0">
              <a:buNone/>
              <a:defRPr sz="4256">
                <a:solidFill>
                  <a:schemeClr val="tx1"/>
                </a:solidFill>
              </a:defRPr>
            </a:lvl1pPr>
            <a:lvl2pPr marL="810798" indent="0">
              <a:buNone/>
              <a:defRPr sz="3547">
                <a:solidFill>
                  <a:schemeClr val="tx1">
                    <a:tint val="75000"/>
                  </a:schemeClr>
                </a:solidFill>
              </a:defRPr>
            </a:lvl2pPr>
            <a:lvl3pPr marL="1621597" indent="0">
              <a:buNone/>
              <a:defRPr sz="3192">
                <a:solidFill>
                  <a:schemeClr val="tx1">
                    <a:tint val="75000"/>
                  </a:schemeClr>
                </a:solidFill>
              </a:defRPr>
            </a:lvl3pPr>
            <a:lvl4pPr marL="2432395" indent="0">
              <a:buNone/>
              <a:defRPr sz="2837">
                <a:solidFill>
                  <a:schemeClr val="tx1">
                    <a:tint val="75000"/>
                  </a:schemeClr>
                </a:solidFill>
              </a:defRPr>
            </a:lvl4pPr>
            <a:lvl5pPr marL="3243194" indent="0">
              <a:buNone/>
              <a:defRPr sz="2837">
                <a:solidFill>
                  <a:schemeClr val="tx1">
                    <a:tint val="75000"/>
                  </a:schemeClr>
                </a:solidFill>
              </a:defRPr>
            </a:lvl5pPr>
            <a:lvl6pPr marL="4053992" indent="0">
              <a:buNone/>
              <a:defRPr sz="2837">
                <a:solidFill>
                  <a:schemeClr val="tx1">
                    <a:tint val="75000"/>
                  </a:schemeClr>
                </a:solidFill>
              </a:defRPr>
            </a:lvl6pPr>
            <a:lvl7pPr marL="4864791" indent="0">
              <a:buNone/>
              <a:defRPr sz="2837">
                <a:solidFill>
                  <a:schemeClr val="tx1">
                    <a:tint val="75000"/>
                  </a:schemeClr>
                </a:solidFill>
              </a:defRPr>
            </a:lvl7pPr>
            <a:lvl8pPr marL="5675589" indent="0">
              <a:buNone/>
              <a:defRPr sz="2837">
                <a:solidFill>
                  <a:schemeClr val="tx1">
                    <a:tint val="75000"/>
                  </a:schemeClr>
                </a:solidFill>
              </a:defRPr>
            </a:lvl8pPr>
            <a:lvl9pPr marL="6486388" indent="0">
              <a:buNone/>
              <a:defRPr sz="2837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4/28/19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11705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94435" y="3237527"/>
            <a:ext cx="7383780" cy="77165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795385" y="3237527"/>
            <a:ext cx="7383780" cy="77165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4/28/19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01176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6698" y="647508"/>
            <a:ext cx="14984730" cy="235072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6700" y="2981340"/>
            <a:ext cx="7349846" cy="1461109"/>
          </a:xfrm>
        </p:spPr>
        <p:txBody>
          <a:bodyPr anchor="b"/>
          <a:lstStyle>
            <a:lvl1pPr marL="0" indent="0">
              <a:buNone/>
              <a:defRPr sz="4256" b="1"/>
            </a:lvl1pPr>
            <a:lvl2pPr marL="810798" indent="0">
              <a:buNone/>
              <a:defRPr sz="3547" b="1"/>
            </a:lvl2pPr>
            <a:lvl3pPr marL="1621597" indent="0">
              <a:buNone/>
              <a:defRPr sz="3192" b="1"/>
            </a:lvl3pPr>
            <a:lvl4pPr marL="2432395" indent="0">
              <a:buNone/>
              <a:defRPr sz="2837" b="1"/>
            </a:lvl4pPr>
            <a:lvl5pPr marL="3243194" indent="0">
              <a:buNone/>
              <a:defRPr sz="2837" b="1"/>
            </a:lvl5pPr>
            <a:lvl6pPr marL="4053992" indent="0">
              <a:buNone/>
              <a:defRPr sz="2837" b="1"/>
            </a:lvl6pPr>
            <a:lvl7pPr marL="4864791" indent="0">
              <a:buNone/>
              <a:defRPr sz="2837" b="1"/>
            </a:lvl7pPr>
            <a:lvl8pPr marL="5675589" indent="0">
              <a:buNone/>
              <a:defRPr sz="2837" b="1"/>
            </a:lvl8pPr>
            <a:lvl9pPr marL="6486388" indent="0">
              <a:buNone/>
              <a:defRPr sz="283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96700" y="4442449"/>
            <a:ext cx="7349846" cy="65341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795386" y="2981340"/>
            <a:ext cx="7386043" cy="1461109"/>
          </a:xfrm>
        </p:spPr>
        <p:txBody>
          <a:bodyPr anchor="b"/>
          <a:lstStyle>
            <a:lvl1pPr marL="0" indent="0">
              <a:buNone/>
              <a:defRPr sz="4256" b="1"/>
            </a:lvl1pPr>
            <a:lvl2pPr marL="810798" indent="0">
              <a:buNone/>
              <a:defRPr sz="3547" b="1"/>
            </a:lvl2pPr>
            <a:lvl3pPr marL="1621597" indent="0">
              <a:buNone/>
              <a:defRPr sz="3192" b="1"/>
            </a:lvl3pPr>
            <a:lvl4pPr marL="2432395" indent="0">
              <a:buNone/>
              <a:defRPr sz="2837" b="1"/>
            </a:lvl4pPr>
            <a:lvl5pPr marL="3243194" indent="0">
              <a:buNone/>
              <a:defRPr sz="2837" b="1"/>
            </a:lvl5pPr>
            <a:lvl6pPr marL="4053992" indent="0">
              <a:buNone/>
              <a:defRPr sz="2837" b="1"/>
            </a:lvl6pPr>
            <a:lvl7pPr marL="4864791" indent="0">
              <a:buNone/>
              <a:defRPr sz="2837" b="1"/>
            </a:lvl7pPr>
            <a:lvl8pPr marL="5675589" indent="0">
              <a:buNone/>
              <a:defRPr sz="2837" b="1"/>
            </a:lvl8pPr>
            <a:lvl9pPr marL="6486388" indent="0">
              <a:buNone/>
              <a:defRPr sz="283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8795386" y="4442449"/>
            <a:ext cx="7386043" cy="6534174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4/28/19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1086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4/28/19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4579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4/28/19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67955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6698" y="810789"/>
            <a:ext cx="5603438" cy="2837762"/>
          </a:xfrm>
        </p:spPr>
        <p:txBody>
          <a:bodyPr anchor="b"/>
          <a:lstStyle>
            <a:lvl1pPr>
              <a:defRPr sz="56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386043" y="1751082"/>
            <a:ext cx="8795385" cy="8642788"/>
          </a:xfrm>
        </p:spPr>
        <p:txBody>
          <a:bodyPr/>
          <a:lstStyle>
            <a:lvl1pPr>
              <a:defRPr sz="5675"/>
            </a:lvl1pPr>
            <a:lvl2pPr>
              <a:defRPr sz="4966"/>
            </a:lvl2pPr>
            <a:lvl3pPr>
              <a:defRPr sz="4256"/>
            </a:lvl3pPr>
            <a:lvl4pPr>
              <a:defRPr sz="3547"/>
            </a:lvl4pPr>
            <a:lvl5pPr>
              <a:defRPr sz="3547"/>
            </a:lvl5pPr>
            <a:lvl6pPr>
              <a:defRPr sz="3547"/>
            </a:lvl6pPr>
            <a:lvl7pPr>
              <a:defRPr sz="3547"/>
            </a:lvl7pPr>
            <a:lvl8pPr>
              <a:defRPr sz="3547"/>
            </a:lvl8pPr>
            <a:lvl9pPr>
              <a:defRPr sz="3547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6698" y="3648551"/>
            <a:ext cx="5603438" cy="6759393"/>
          </a:xfrm>
        </p:spPr>
        <p:txBody>
          <a:bodyPr/>
          <a:lstStyle>
            <a:lvl1pPr marL="0" indent="0">
              <a:buNone/>
              <a:defRPr sz="2837"/>
            </a:lvl1pPr>
            <a:lvl2pPr marL="810798" indent="0">
              <a:buNone/>
              <a:defRPr sz="2483"/>
            </a:lvl2pPr>
            <a:lvl3pPr marL="1621597" indent="0">
              <a:buNone/>
              <a:defRPr sz="2128"/>
            </a:lvl3pPr>
            <a:lvl4pPr marL="2432395" indent="0">
              <a:buNone/>
              <a:defRPr sz="1773"/>
            </a:lvl4pPr>
            <a:lvl5pPr marL="3243194" indent="0">
              <a:buNone/>
              <a:defRPr sz="1773"/>
            </a:lvl5pPr>
            <a:lvl6pPr marL="4053992" indent="0">
              <a:buNone/>
              <a:defRPr sz="1773"/>
            </a:lvl6pPr>
            <a:lvl7pPr marL="4864791" indent="0">
              <a:buNone/>
              <a:defRPr sz="1773"/>
            </a:lvl7pPr>
            <a:lvl8pPr marL="5675589" indent="0">
              <a:buNone/>
              <a:defRPr sz="1773"/>
            </a:lvl8pPr>
            <a:lvl9pPr marL="6486388" indent="0">
              <a:buNone/>
              <a:defRPr sz="177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4/28/19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25433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96698" y="810789"/>
            <a:ext cx="5603438" cy="2837762"/>
          </a:xfrm>
        </p:spPr>
        <p:txBody>
          <a:bodyPr anchor="b"/>
          <a:lstStyle>
            <a:lvl1pPr>
              <a:defRPr sz="5675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6043" y="1751082"/>
            <a:ext cx="8795385" cy="8642788"/>
          </a:xfrm>
        </p:spPr>
        <p:txBody>
          <a:bodyPr anchor="t"/>
          <a:lstStyle>
            <a:lvl1pPr marL="0" indent="0">
              <a:buNone/>
              <a:defRPr sz="5675"/>
            </a:lvl1pPr>
            <a:lvl2pPr marL="810798" indent="0">
              <a:buNone/>
              <a:defRPr sz="4966"/>
            </a:lvl2pPr>
            <a:lvl3pPr marL="1621597" indent="0">
              <a:buNone/>
              <a:defRPr sz="4256"/>
            </a:lvl3pPr>
            <a:lvl4pPr marL="2432395" indent="0">
              <a:buNone/>
              <a:defRPr sz="3547"/>
            </a:lvl4pPr>
            <a:lvl5pPr marL="3243194" indent="0">
              <a:buNone/>
              <a:defRPr sz="3547"/>
            </a:lvl5pPr>
            <a:lvl6pPr marL="4053992" indent="0">
              <a:buNone/>
              <a:defRPr sz="3547"/>
            </a:lvl6pPr>
            <a:lvl7pPr marL="4864791" indent="0">
              <a:buNone/>
              <a:defRPr sz="3547"/>
            </a:lvl7pPr>
            <a:lvl8pPr marL="5675589" indent="0">
              <a:buNone/>
              <a:defRPr sz="3547"/>
            </a:lvl8pPr>
            <a:lvl9pPr marL="6486388" indent="0">
              <a:buNone/>
              <a:defRPr sz="354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96698" y="3648551"/>
            <a:ext cx="5603438" cy="6759393"/>
          </a:xfrm>
        </p:spPr>
        <p:txBody>
          <a:bodyPr/>
          <a:lstStyle>
            <a:lvl1pPr marL="0" indent="0">
              <a:buNone/>
              <a:defRPr sz="2837"/>
            </a:lvl1pPr>
            <a:lvl2pPr marL="810798" indent="0">
              <a:buNone/>
              <a:defRPr sz="2483"/>
            </a:lvl2pPr>
            <a:lvl3pPr marL="1621597" indent="0">
              <a:buNone/>
              <a:defRPr sz="2128"/>
            </a:lvl3pPr>
            <a:lvl4pPr marL="2432395" indent="0">
              <a:buNone/>
              <a:defRPr sz="1773"/>
            </a:lvl4pPr>
            <a:lvl5pPr marL="3243194" indent="0">
              <a:buNone/>
              <a:defRPr sz="1773"/>
            </a:lvl5pPr>
            <a:lvl6pPr marL="4053992" indent="0">
              <a:buNone/>
              <a:defRPr sz="1773"/>
            </a:lvl6pPr>
            <a:lvl7pPr marL="4864791" indent="0">
              <a:buNone/>
              <a:defRPr sz="1773"/>
            </a:lvl7pPr>
            <a:lvl8pPr marL="5675589" indent="0">
              <a:buNone/>
              <a:defRPr sz="1773"/>
            </a:lvl8pPr>
            <a:lvl9pPr marL="6486388" indent="0">
              <a:buNone/>
              <a:defRPr sz="1773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F4F0D8-D332-2C4F-9EE9-2A50560ECDF0}" type="datetimeFigureOut">
              <a:rPr lang="en-US" smtClean="0"/>
              <a:t>4/28/19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350278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94435" y="647508"/>
            <a:ext cx="14984730" cy="23507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94435" y="3237527"/>
            <a:ext cx="14984730" cy="771657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194435" y="11272225"/>
            <a:ext cx="3909060" cy="6475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1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F4F0D8-D332-2C4F-9EE9-2A50560ECDF0}" type="datetimeFigureOut">
              <a:rPr lang="en-US" smtClean="0"/>
              <a:t>4/28/19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755005" y="11272225"/>
            <a:ext cx="5863590" cy="6475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21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2270105" y="11272225"/>
            <a:ext cx="3909060" cy="64750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12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69B4401-FD20-5A45-A095-0E0501B04A2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5203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621597" rtl="0" eaLnBrk="1" latinLnBrk="0" hangingPunct="1">
        <a:lnSpc>
          <a:spcPct val="90000"/>
        </a:lnSpc>
        <a:spcBef>
          <a:spcPct val="0"/>
        </a:spcBef>
        <a:buNone/>
        <a:defRPr sz="7803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05399" indent="-405399" algn="l" defTabSz="1621597" rtl="0" eaLnBrk="1" latinLnBrk="0" hangingPunct="1">
        <a:lnSpc>
          <a:spcPct val="90000"/>
        </a:lnSpc>
        <a:spcBef>
          <a:spcPts val="1773"/>
        </a:spcBef>
        <a:buFont typeface="Arial" panose="020B0604020202020204" pitchFamily="34" charset="0"/>
        <a:buChar char="•"/>
        <a:defRPr sz="4966" kern="1200">
          <a:solidFill>
            <a:schemeClr val="tx1"/>
          </a:solidFill>
          <a:latin typeface="+mn-lt"/>
          <a:ea typeface="+mn-ea"/>
          <a:cs typeface="+mn-cs"/>
        </a:defRPr>
      </a:lvl1pPr>
      <a:lvl2pPr marL="1216198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4256" kern="1200">
          <a:solidFill>
            <a:schemeClr val="tx1"/>
          </a:solidFill>
          <a:latin typeface="+mn-lt"/>
          <a:ea typeface="+mn-ea"/>
          <a:cs typeface="+mn-cs"/>
        </a:defRPr>
      </a:lvl2pPr>
      <a:lvl3pPr marL="2026996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3547" kern="1200">
          <a:solidFill>
            <a:schemeClr val="tx1"/>
          </a:solidFill>
          <a:latin typeface="+mn-lt"/>
          <a:ea typeface="+mn-ea"/>
          <a:cs typeface="+mn-cs"/>
        </a:defRPr>
      </a:lvl3pPr>
      <a:lvl4pPr marL="2837795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3192" kern="1200">
          <a:solidFill>
            <a:schemeClr val="tx1"/>
          </a:solidFill>
          <a:latin typeface="+mn-lt"/>
          <a:ea typeface="+mn-ea"/>
          <a:cs typeface="+mn-cs"/>
        </a:defRPr>
      </a:lvl4pPr>
      <a:lvl5pPr marL="3648593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3192" kern="1200">
          <a:solidFill>
            <a:schemeClr val="tx1"/>
          </a:solidFill>
          <a:latin typeface="+mn-lt"/>
          <a:ea typeface="+mn-ea"/>
          <a:cs typeface="+mn-cs"/>
        </a:defRPr>
      </a:lvl5pPr>
      <a:lvl6pPr marL="4459392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3192" kern="1200">
          <a:solidFill>
            <a:schemeClr val="tx1"/>
          </a:solidFill>
          <a:latin typeface="+mn-lt"/>
          <a:ea typeface="+mn-ea"/>
          <a:cs typeface="+mn-cs"/>
        </a:defRPr>
      </a:lvl6pPr>
      <a:lvl7pPr marL="5270190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3192" kern="1200">
          <a:solidFill>
            <a:schemeClr val="tx1"/>
          </a:solidFill>
          <a:latin typeface="+mn-lt"/>
          <a:ea typeface="+mn-ea"/>
          <a:cs typeface="+mn-cs"/>
        </a:defRPr>
      </a:lvl7pPr>
      <a:lvl8pPr marL="6080989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3192" kern="1200">
          <a:solidFill>
            <a:schemeClr val="tx1"/>
          </a:solidFill>
          <a:latin typeface="+mn-lt"/>
          <a:ea typeface="+mn-ea"/>
          <a:cs typeface="+mn-cs"/>
        </a:defRPr>
      </a:lvl8pPr>
      <a:lvl9pPr marL="6891787" indent="-405399" algn="l" defTabSz="1621597" rtl="0" eaLnBrk="1" latinLnBrk="0" hangingPunct="1">
        <a:lnSpc>
          <a:spcPct val="90000"/>
        </a:lnSpc>
        <a:spcBef>
          <a:spcPts val="887"/>
        </a:spcBef>
        <a:buFont typeface="Arial" panose="020B0604020202020204" pitchFamily="34" charset="0"/>
        <a:buChar char="•"/>
        <a:defRPr sz="3192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1pPr>
      <a:lvl2pPr marL="810798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2pPr>
      <a:lvl3pPr marL="1621597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3pPr>
      <a:lvl4pPr marL="2432395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4pPr>
      <a:lvl5pPr marL="3243194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5pPr>
      <a:lvl6pPr marL="4053992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6pPr>
      <a:lvl7pPr marL="4864791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7pPr>
      <a:lvl8pPr marL="5675589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8pPr>
      <a:lvl9pPr marL="6486388" algn="l" defTabSz="1621597" rtl="0" eaLnBrk="1" latinLnBrk="0" hangingPunct="1">
        <a:defRPr sz="3192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g"/><Relationship Id="rId13" Type="http://schemas.openxmlformats.org/officeDocument/2006/relationships/image" Target="../media/image11.JPG"/><Relationship Id="rId3" Type="http://schemas.openxmlformats.org/officeDocument/2006/relationships/image" Target="../media/image1.JPG"/><Relationship Id="rId7" Type="http://schemas.openxmlformats.org/officeDocument/2006/relationships/image" Target="../media/image5.jpg"/><Relationship Id="rId12" Type="http://schemas.openxmlformats.org/officeDocument/2006/relationships/image" Target="../media/image10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jpg"/><Relationship Id="rId11" Type="http://schemas.openxmlformats.org/officeDocument/2006/relationships/image" Target="../media/image9.JPG"/><Relationship Id="rId5" Type="http://schemas.openxmlformats.org/officeDocument/2006/relationships/image" Target="../media/image3.JPG"/><Relationship Id="rId15" Type="http://schemas.openxmlformats.org/officeDocument/2006/relationships/image" Target="../media/image13.JPG"/><Relationship Id="rId10" Type="http://schemas.openxmlformats.org/officeDocument/2006/relationships/image" Target="../media/image8.JPG"/><Relationship Id="rId4" Type="http://schemas.openxmlformats.org/officeDocument/2006/relationships/image" Target="../media/image2.JPG"/><Relationship Id="rId9" Type="http://schemas.openxmlformats.org/officeDocument/2006/relationships/image" Target="../media/image7.JPG"/><Relationship Id="rId14" Type="http://schemas.openxmlformats.org/officeDocument/2006/relationships/image" Target="../media/image12.JP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5.em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6.em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7.em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emf"/><Relationship Id="rId2" Type="http://schemas.openxmlformats.org/officeDocument/2006/relationships/image" Target="../media/image48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2.emf"/><Relationship Id="rId5" Type="http://schemas.openxmlformats.org/officeDocument/2006/relationships/image" Target="../media/image51.emf"/><Relationship Id="rId4" Type="http://schemas.openxmlformats.org/officeDocument/2006/relationships/image" Target="../media/image50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4.emf"/><Relationship Id="rId2" Type="http://schemas.openxmlformats.org/officeDocument/2006/relationships/image" Target="../media/image53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6.emf"/><Relationship Id="rId4" Type="http://schemas.openxmlformats.org/officeDocument/2006/relationships/image" Target="../media/image55.em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8.emf"/><Relationship Id="rId2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0.emf"/><Relationship Id="rId4" Type="http://schemas.openxmlformats.org/officeDocument/2006/relationships/image" Target="../media/image59.emf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2.emf"/><Relationship Id="rId2" Type="http://schemas.openxmlformats.org/officeDocument/2006/relationships/image" Target="../media/image6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4.emf"/><Relationship Id="rId4" Type="http://schemas.openxmlformats.org/officeDocument/2006/relationships/image" Target="../media/image6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emf"/><Relationship Id="rId2" Type="http://schemas.openxmlformats.org/officeDocument/2006/relationships/image" Target="../media/image14.em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emf"/><Relationship Id="rId2" Type="http://schemas.openxmlformats.org/officeDocument/2006/relationships/image" Target="../media/image15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emf"/><Relationship Id="rId2" Type="http://schemas.openxmlformats.org/officeDocument/2006/relationships/image" Target="../media/image16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tiff"/><Relationship Id="rId2" Type="http://schemas.openxmlformats.org/officeDocument/2006/relationships/image" Target="../media/image19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tiff"/><Relationship Id="rId4" Type="http://schemas.openxmlformats.org/officeDocument/2006/relationships/image" Target="../media/image21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tiff"/><Relationship Id="rId2" Type="http://schemas.openxmlformats.org/officeDocument/2006/relationships/image" Target="../media/image2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1.png"/><Relationship Id="rId3" Type="http://schemas.openxmlformats.org/officeDocument/2006/relationships/image" Target="../media/image26.png"/><Relationship Id="rId7" Type="http://schemas.openxmlformats.org/officeDocument/2006/relationships/image" Target="../media/image30.png"/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Relationship Id="rId9" Type="http://schemas.openxmlformats.org/officeDocument/2006/relationships/image" Target="../media/image3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9.emf"/><Relationship Id="rId3" Type="http://schemas.openxmlformats.org/officeDocument/2006/relationships/image" Target="../media/image34.emf"/><Relationship Id="rId7" Type="http://schemas.openxmlformats.org/officeDocument/2006/relationships/image" Target="../media/image38.emf"/><Relationship Id="rId2" Type="http://schemas.openxmlformats.org/officeDocument/2006/relationships/image" Target="../media/image33.em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7.emf"/><Relationship Id="rId11" Type="http://schemas.openxmlformats.org/officeDocument/2006/relationships/image" Target="../media/image42.tiff"/><Relationship Id="rId5" Type="http://schemas.openxmlformats.org/officeDocument/2006/relationships/image" Target="../media/image36.emf"/><Relationship Id="rId10" Type="http://schemas.openxmlformats.org/officeDocument/2006/relationships/image" Target="../media/image41.tiff"/><Relationship Id="rId4" Type="http://schemas.openxmlformats.org/officeDocument/2006/relationships/image" Target="../media/image35.emf"/><Relationship Id="rId9" Type="http://schemas.openxmlformats.org/officeDocument/2006/relationships/image" Target="../media/image40.e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tiff"/><Relationship Id="rId2" Type="http://schemas.openxmlformats.org/officeDocument/2006/relationships/image" Target="../media/image43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0D8A54FA-CBB7-D846-8EBC-5994031DD3B7}"/>
              </a:ext>
            </a:extLst>
          </p:cNvPr>
          <p:cNvGrpSpPr/>
          <p:nvPr/>
        </p:nvGrpSpPr>
        <p:grpSpPr>
          <a:xfrm>
            <a:off x="10639429" y="1260211"/>
            <a:ext cx="5076474" cy="8985515"/>
            <a:chOff x="10639429" y="1260211"/>
            <a:chExt cx="5076474" cy="8985515"/>
          </a:xfrm>
        </p:grpSpPr>
        <p:sp>
          <p:nvSpPr>
            <p:cNvPr id="52" name="Rectangle 51">
              <a:extLst>
                <a:ext uri="{FF2B5EF4-FFF2-40B4-BE49-F238E27FC236}">
                  <a16:creationId xmlns:a16="http://schemas.microsoft.com/office/drawing/2014/main" id="{04C1B219-C1CC-224E-9A19-649F7EAD8E82}"/>
                </a:ext>
              </a:extLst>
            </p:cNvPr>
            <p:cNvSpPr/>
            <p:nvPr/>
          </p:nvSpPr>
          <p:spPr>
            <a:xfrm>
              <a:off x="10682500" y="3318123"/>
              <a:ext cx="5033403" cy="1686458"/>
            </a:xfrm>
            <a:prstGeom prst="rect">
              <a:avLst/>
            </a:prstGeom>
            <a:solidFill>
              <a:srgbClr val="25242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0" name="Rectangle 49">
              <a:extLst>
                <a:ext uri="{FF2B5EF4-FFF2-40B4-BE49-F238E27FC236}">
                  <a16:creationId xmlns:a16="http://schemas.microsoft.com/office/drawing/2014/main" id="{D056B23D-9BB4-DC43-ABA3-BA9349BE602F}"/>
                </a:ext>
              </a:extLst>
            </p:cNvPr>
            <p:cNvSpPr/>
            <p:nvPr/>
          </p:nvSpPr>
          <p:spPr>
            <a:xfrm>
              <a:off x="10682500" y="5063318"/>
              <a:ext cx="5033403" cy="1686458"/>
            </a:xfrm>
            <a:prstGeom prst="rect">
              <a:avLst/>
            </a:prstGeom>
            <a:solidFill>
              <a:srgbClr val="63636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D21AF3D2-E503-334E-AD91-5E8EDF3443BF}"/>
                </a:ext>
              </a:extLst>
            </p:cNvPr>
            <p:cNvSpPr/>
            <p:nvPr/>
          </p:nvSpPr>
          <p:spPr>
            <a:xfrm>
              <a:off x="10682500" y="6811529"/>
              <a:ext cx="5033403" cy="1686458"/>
            </a:xfrm>
            <a:prstGeom prst="rect">
              <a:avLst/>
            </a:prstGeom>
            <a:solidFill>
              <a:srgbClr val="CCCCC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FB039749-5F74-1146-8E38-2E46BEC40B07}"/>
                </a:ext>
              </a:extLst>
            </p:cNvPr>
            <p:cNvSpPr txBox="1"/>
            <p:nvPr/>
          </p:nvSpPr>
          <p:spPr>
            <a:xfrm>
              <a:off x="11160928" y="1261496"/>
              <a:ext cx="93367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Female</a:t>
              </a: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E55D2085-620F-A445-8B2B-BBC24A11AE21}"/>
                </a:ext>
              </a:extLst>
            </p:cNvPr>
            <p:cNvSpPr txBox="1"/>
            <p:nvPr/>
          </p:nvSpPr>
          <p:spPr>
            <a:xfrm>
              <a:off x="12886116" y="1260211"/>
              <a:ext cx="71346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Male</a:t>
              </a:r>
              <a:endParaRPr lang="en-US" sz="14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pic>
          <p:nvPicPr>
            <p:cNvPr id="33" name="Picture 32">
              <a:extLst>
                <a:ext uri="{FF2B5EF4-FFF2-40B4-BE49-F238E27FC236}">
                  <a16:creationId xmlns:a16="http://schemas.microsoft.com/office/drawing/2014/main" id="{BE595551-BD90-C644-8F0A-64DB8BC1678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4599" t="6695" r="15762" b="4610"/>
            <a:stretch/>
          </p:blipFill>
          <p:spPr>
            <a:xfrm rot="5400000">
              <a:off x="10846969" y="3392835"/>
              <a:ext cx="1562812" cy="1549603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34" name="Picture 33">
              <a:extLst>
                <a:ext uri="{FF2B5EF4-FFF2-40B4-BE49-F238E27FC236}">
                  <a16:creationId xmlns:a16="http://schemas.microsoft.com/office/drawing/2014/main" id="{13658B38-A17B-1F45-88F5-1530C83652C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15151" t="7409" r="15210" b="645"/>
            <a:stretch/>
          </p:blipFill>
          <p:spPr>
            <a:xfrm rot="5400000">
              <a:off x="10813802" y="5131997"/>
              <a:ext cx="1571337" cy="1549603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35" name="Picture 34">
              <a:extLst>
                <a:ext uri="{FF2B5EF4-FFF2-40B4-BE49-F238E27FC236}">
                  <a16:creationId xmlns:a16="http://schemas.microsoft.com/office/drawing/2014/main" id="{07398340-F2ED-8246-9054-9FD46A753AF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/>
            <a:srcRect l="18449" t="9090" r="15349" b="2675"/>
            <a:stretch/>
          </p:blipFill>
          <p:spPr>
            <a:xfrm rot="5400000">
              <a:off x="12420944" y="3395937"/>
              <a:ext cx="1556604" cy="1549609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452E7C86-8CAB-634A-8E08-87351F72BC8A}"/>
                </a:ext>
              </a:extLst>
            </p:cNvPr>
            <p:cNvSpPr txBox="1"/>
            <p:nvPr/>
          </p:nvSpPr>
          <p:spPr>
            <a:xfrm>
              <a:off x="10639429" y="6800841"/>
              <a:ext cx="2045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</a:t>
              </a:r>
            </a:p>
          </p:txBody>
        </p:sp>
        <p:pic>
          <p:nvPicPr>
            <p:cNvPr id="39" name="Picture 38">
              <a:extLst>
                <a:ext uri="{FF2B5EF4-FFF2-40B4-BE49-F238E27FC236}">
                  <a16:creationId xmlns:a16="http://schemas.microsoft.com/office/drawing/2014/main" id="{9FC76209-D035-3441-AC76-60616F88B6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/>
            <a:srcRect l="19571" t="8193" r="12839"/>
            <a:stretch/>
          </p:blipFill>
          <p:spPr>
            <a:xfrm rot="5400000">
              <a:off x="12409257" y="5106859"/>
              <a:ext cx="1579976" cy="1602921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40" name="Picture 39">
              <a:extLst>
                <a:ext uri="{FF2B5EF4-FFF2-40B4-BE49-F238E27FC236}">
                  <a16:creationId xmlns:a16="http://schemas.microsoft.com/office/drawing/2014/main" id="{9C85BBC5-6F3C-E64D-AFDB-930E18B164AD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17646" t="6260" r="12455"/>
            <a:stretch/>
          </p:blipFill>
          <p:spPr>
            <a:xfrm rot="5400000">
              <a:off x="12432836" y="6869926"/>
              <a:ext cx="1571338" cy="1573954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8A78146F-E1D3-E944-AD32-9FEB4451A04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l="19604" t="9247" r="13995" b="1128"/>
            <a:stretch/>
          </p:blipFill>
          <p:spPr>
            <a:xfrm rot="5400000">
              <a:off x="10811703" y="6860504"/>
              <a:ext cx="1579977" cy="1584158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09469A8D-E4E9-BE4A-A18E-2E4A2AA20F2C}"/>
                </a:ext>
              </a:extLst>
            </p:cNvPr>
            <p:cNvSpPr txBox="1"/>
            <p:nvPr/>
          </p:nvSpPr>
          <p:spPr>
            <a:xfrm>
              <a:off x="13948288" y="1260211"/>
              <a:ext cx="1661283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Hermaphroditic</a:t>
              </a:r>
            </a:p>
          </p:txBody>
        </p:sp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2E7B2167-C952-414A-8A0D-EFDB25CA92A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9"/>
            <a:srcRect l="12815" t="6272" r="16271"/>
            <a:stretch/>
          </p:blipFill>
          <p:spPr>
            <a:xfrm rot="5400000">
              <a:off x="14017190" y="5108027"/>
              <a:ext cx="1591224" cy="1570870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2ED5A255-913F-D143-86F4-9458460326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13921" t="7310" r="18090" b="1991"/>
            <a:stretch/>
          </p:blipFill>
          <p:spPr>
            <a:xfrm rot="5400000">
              <a:off x="13992507" y="3369135"/>
              <a:ext cx="1559028" cy="1553409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45E45301-AA85-1F41-99A8-5DADD45B95A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20188" t="16628" r="20171" b="2899"/>
            <a:stretch/>
          </p:blipFill>
          <p:spPr>
            <a:xfrm rot="5400000">
              <a:off x="14044149" y="6853042"/>
              <a:ext cx="1579977" cy="1592298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51" name="TextBox 50">
              <a:extLst>
                <a:ext uri="{FF2B5EF4-FFF2-40B4-BE49-F238E27FC236}">
                  <a16:creationId xmlns:a16="http://schemas.microsoft.com/office/drawing/2014/main" id="{C4A576D1-8B6F-9940-8773-8F10A7A84D6A}"/>
                </a:ext>
              </a:extLst>
            </p:cNvPr>
            <p:cNvSpPr txBox="1"/>
            <p:nvPr/>
          </p:nvSpPr>
          <p:spPr>
            <a:xfrm>
              <a:off x="10651285" y="5066276"/>
              <a:ext cx="2045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1B3A533F-91EB-FB47-9968-950D0CAFE9B9}"/>
                </a:ext>
              </a:extLst>
            </p:cNvPr>
            <p:cNvSpPr txBox="1"/>
            <p:nvPr/>
          </p:nvSpPr>
          <p:spPr>
            <a:xfrm>
              <a:off x="10651284" y="3296541"/>
              <a:ext cx="2045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3</a:t>
              </a:r>
            </a:p>
          </p:txBody>
        </p:sp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C670D88B-F746-9E41-8354-E8A125F84AB1}"/>
                </a:ext>
              </a:extLst>
            </p:cNvPr>
            <p:cNvSpPr/>
            <p:nvPr/>
          </p:nvSpPr>
          <p:spPr>
            <a:xfrm>
              <a:off x="10680029" y="1569912"/>
              <a:ext cx="5033403" cy="1686458"/>
            </a:xfrm>
            <a:prstGeom prst="rect">
              <a:avLst/>
            </a:prstGeom>
            <a:solidFill>
              <a:srgbClr val="96969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E37DC780-A643-FD4B-B8E6-F24BAEA852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2"/>
            <a:srcRect l="17388" t="7580" r="12186"/>
            <a:stretch/>
          </p:blipFill>
          <p:spPr>
            <a:xfrm rot="5400000">
              <a:off x="12403648" y="1641831"/>
              <a:ext cx="1591759" cy="1560227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FDE0899A-A344-A441-866B-1DB59317E0C1}"/>
                </a:ext>
              </a:extLst>
            </p:cNvPr>
            <p:cNvSpPr txBox="1"/>
            <p:nvPr/>
          </p:nvSpPr>
          <p:spPr>
            <a:xfrm>
              <a:off x="10648974" y="1551288"/>
              <a:ext cx="2045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bg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</a:t>
              </a:r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8860FB0B-2DD8-224F-BE05-B1C5226F849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3"/>
            <a:srcRect l="19567" t="9508" r="14290" b="830"/>
            <a:stretch/>
          </p:blipFill>
          <p:spPr>
            <a:xfrm rot="5400000">
              <a:off x="14010247" y="1633274"/>
              <a:ext cx="1565888" cy="1585460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sp>
          <p:nvSpPr>
            <p:cNvPr id="6" name="Oval 5">
              <a:extLst>
                <a:ext uri="{FF2B5EF4-FFF2-40B4-BE49-F238E27FC236}">
                  <a16:creationId xmlns:a16="http://schemas.microsoft.com/office/drawing/2014/main" id="{E034DDD8-9682-F94B-B6A0-20112B7E417A}"/>
                </a:ext>
              </a:extLst>
            </p:cNvPr>
            <p:cNvSpPr/>
            <p:nvPr/>
          </p:nvSpPr>
          <p:spPr>
            <a:xfrm>
              <a:off x="10835318" y="1645004"/>
              <a:ext cx="1562813" cy="1562813"/>
            </a:xfrm>
            <a:prstGeom prst="ellipse">
              <a:avLst/>
            </a:prstGeom>
            <a:noFill/>
            <a:ln w="19050"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200" dirty="0">
                  <a:latin typeface="Arial" panose="020B0604020202020204" pitchFamily="34" charset="0"/>
                  <a:cs typeface="Arial" panose="020B0604020202020204" pitchFamily="34" charset="0"/>
                </a:rPr>
                <a:t>None present</a:t>
              </a:r>
            </a:p>
          </p:txBody>
        </p:sp>
        <p:sp>
          <p:nvSpPr>
            <p:cNvPr id="54" name="Rectangle 53">
              <a:extLst>
                <a:ext uri="{FF2B5EF4-FFF2-40B4-BE49-F238E27FC236}">
                  <a16:creationId xmlns:a16="http://schemas.microsoft.com/office/drawing/2014/main" id="{B7421688-2DB3-1742-9D01-79518ADC6EC2}"/>
                </a:ext>
              </a:extLst>
            </p:cNvPr>
            <p:cNvSpPr/>
            <p:nvPr/>
          </p:nvSpPr>
          <p:spPr>
            <a:xfrm>
              <a:off x="10682500" y="8559268"/>
              <a:ext cx="5033403" cy="1686458"/>
            </a:xfrm>
            <a:prstGeom prst="rect">
              <a:avLst/>
            </a:prstGeom>
            <a:solidFill>
              <a:srgbClr val="F6F6F7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/>
            </a:p>
          </p:txBody>
        </p:sp>
        <p:sp>
          <p:nvSpPr>
            <p:cNvPr id="55" name="TextBox 54">
              <a:extLst>
                <a:ext uri="{FF2B5EF4-FFF2-40B4-BE49-F238E27FC236}">
                  <a16:creationId xmlns:a16="http://schemas.microsoft.com/office/drawing/2014/main" id="{0347CB85-9E52-9247-BE41-E73FBF8B2BBB}"/>
                </a:ext>
              </a:extLst>
            </p:cNvPr>
            <p:cNvSpPr txBox="1"/>
            <p:nvPr/>
          </p:nvSpPr>
          <p:spPr>
            <a:xfrm>
              <a:off x="10670008" y="8503853"/>
              <a:ext cx="20459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</a:t>
              </a:r>
            </a:p>
          </p:txBody>
        </p:sp>
        <p:pic>
          <p:nvPicPr>
            <p:cNvPr id="23" name="Picture 22">
              <a:extLst>
                <a:ext uri="{FF2B5EF4-FFF2-40B4-BE49-F238E27FC236}">
                  <a16:creationId xmlns:a16="http://schemas.microsoft.com/office/drawing/2014/main" id="{D8310148-656B-A143-B15E-4583E9330AF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4"/>
            <a:srcRect l="32322" t="4705" r="7113" b="11695"/>
            <a:stretch/>
          </p:blipFill>
          <p:spPr>
            <a:xfrm rot="5400000">
              <a:off x="11592363" y="8546358"/>
              <a:ext cx="1564146" cy="1612625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  <p:pic>
          <p:nvPicPr>
            <p:cNvPr id="37" name="Picture 36">
              <a:extLst>
                <a:ext uri="{FF2B5EF4-FFF2-40B4-BE49-F238E27FC236}">
                  <a16:creationId xmlns:a16="http://schemas.microsoft.com/office/drawing/2014/main" id="{5C097D9C-DDA0-2042-AA06-FE130F897EA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5"/>
            <a:srcRect l="29072" r="3512" b="10910"/>
            <a:stretch/>
          </p:blipFill>
          <p:spPr>
            <a:xfrm rot="5400000">
              <a:off x="13198285" y="8584745"/>
              <a:ext cx="1594623" cy="1573954"/>
            </a:xfrm>
            <a:prstGeom prst="ellipse">
              <a:avLst/>
            </a:prstGeom>
            <a:ln w="19050">
              <a:solidFill>
                <a:schemeClr val="bg1"/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56024633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291EB43F-3EA2-F34A-B6E5-43B3C09FF1B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322" t="10206" r="21301" b="6945"/>
          <a:stretch/>
        </p:blipFill>
        <p:spPr>
          <a:xfrm>
            <a:off x="5657850" y="419099"/>
            <a:ext cx="6800850" cy="1141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688749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F10819DD-9915-854C-848F-EAFD71C999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7843" y="1141110"/>
            <a:ext cx="9879617" cy="9879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777777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62EE5F1-99BB-5647-8D7E-F2285C89A0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6991" y="1141109"/>
            <a:ext cx="9879617" cy="98796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129827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791B9A23-EC02-A845-B8E8-D8A28A3DDA09}"/>
              </a:ext>
            </a:extLst>
          </p:cNvPr>
          <p:cNvGrpSpPr/>
          <p:nvPr/>
        </p:nvGrpSpPr>
        <p:grpSpPr>
          <a:xfrm>
            <a:off x="3860800" y="480219"/>
            <a:ext cx="6032500" cy="12786519"/>
            <a:chOff x="3860800" y="480219"/>
            <a:chExt cx="6032500" cy="12786519"/>
          </a:xfrm>
        </p:grpSpPr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3DB86307-70B6-0141-A602-AF1987D0E74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90005"/>
            <a:stretch/>
          </p:blipFill>
          <p:spPr>
            <a:xfrm>
              <a:off x="3860800" y="480219"/>
              <a:ext cx="6032500" cy="319881"/>
            </a:xfrm>
            <a:prstGeom prst="rect">
              <a:avLst/>
            </a:prstGeom>
          </p:spPr>
        </p:pic>
        <p:pic>
          <p:nvPicPr>
            <p:cNvPr id="24" name="Picture 23">
              <a:extLst>
                <a:ext uri="{FF2B5EF4-FFF2-40B4-BE49-F238E27FC236}">
                  <a16:creationId xmlns:a16="http://schemas.microsoft.com/office/drawing/2014/main" id="{E8C98388-C63A-DA4C-9834-6945B6EA68E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60800" y="10066338"/>
              <a:ext cx="6032500" cy="3200400"/>
            </a:xfrm>
            <a:prstGeom prst="rect">
              <a:avLst/>
            </a:prstGeom>
          </p:spPr>
        </p:pic>
        <p:pic>
          <p:nvPicPr>
            <p:cNvPr id="26" name="Picture 25">
              <a:extLst>
                <a:ext uri="{FF2B5EF4-FFF2-40B4-BE49-F238E27FC236}">
                  <a16:creationId xmlns:a16="http://schemas.microsoft.com/office/drawing/2014/main" id="{2AD14ECB-9E85-7646-A2F6-9E52EE022819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949700" y="6980238"/>
              <a:ext cx="5943600" cy="3200400"/>
            </a:xfrm>
            <a:prstGeom prst="rect">
              <a:avLst/>
            </a:prstGeom>
          </p:spPr>
        </p:pic>
        <p:pic>
          <p:nvPicPr>
            <p:cNvPr id="28" name="Picture 27">
              <a:extLst>
                <a:ext uri="{FF2B5EF4-FFF2-40B4-BE49-F238E27FC236}">
                  <a16:creationId xmlns:a16="http://schemas.microsoft.com/office/drawing/2014/main" id="{0ABBF772-61FB-FB44-BC33-FE98C9613FED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60800" y="3890169"/>
              <a:ext cx="5943600" cy="3200400"/>
            </a:xfrm>
            <a:prstGeom prst="rect">
              <a:avLst/>
            </a:prstGeom>
          </p:spPr>
        </p:pic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05DDF596-9BA8-A74F-91C5-94B7CF53E255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3860800" y="800100"/>
              <a:ext cx="5943600" cy="3200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181012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Group 8">
            <a:extLst>
              <a:ext uri="{FF2B5EF4-FFF2-40B4-BE49-F238E27FC236}">
                <a16:creationId xmlns:a16="http://schemas.microsoft.com/office/drawing/2014/main" id="{213C532A-6403-8648-B8CC-206C69406E88}"/>
              </a:ext>
            </a:extLst>
          </p:cNvPr>
          <p:cNvGrpSpPr/>
          <p:nvPr/>
        </p:nvGrpSpPr>
        <p:grpSpPr>
          <a:xfrm>
            <a:off x="0" y="0"/>
            <a:ext cx="7308850" cy="6857999"/>
            <a:chOff x="5105400" y="1299369"/>
            <a:chExt cx="7308850" cy="6857999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84BF0E3-1087-0D4F-8DEE-9BA74B3C9CDC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07050" y="4728369"/>
              <a:ext cx="6807200" cy="3428999"/>
            </a:xfrm>
            <a:prstGeom prst="rect">
              <a:avLst/>
            </a:prstGeom>
          </p:spPr>
        </p:pic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D4D8077F-9206-6E4A-86ED-62BF111AFE2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105400" y="1299369"/>
              <a:ext cx="5029200" cy="3429000"/>
            </a:xfrm>
            <a:prstGeom prst="rect">
              <a:avLst/>
            </a:prstGeom>
          </p:spPr>
        </p:pic>
      </p:grpSp>
      <p:grpSp>
        <p:nvGrpSpPr>
          <p:cNvPr id="22" name="Group 21">
            <a:extLst>
              <a:ext uri="{FF2B5EF4-FFF2-40B4-BE49-F238E27FC236}">
                <a16:creationId xmlns:a16="http://schemas.microsoft.com/office/drawing/2014/main" id="{5BAADB45-6851-B74B-A87F-9039796AD5F1}"/>
              </a:ext>
            </a:extLst>
          </p:cNvPr>
          <p:cNvGrpSpPr/>
          <p:nvPr/>
        </p:nvGrpSpPr>
        <p:grpSpPr>
          <a:xfrm>
            <a:off x="8458200" y="479140"/>
            <a:ext cx="6807200" cy="6973378"/>
            <a:chOff x="8458200" y="479140"/>
            <a:chExt cx="6807200" cy="6973378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0F89FF13-CA45-774E-8359-5FEC4DE3253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r="20867"/>
            <a:stretch/>
          </p:blipFill>
          <p:spPr>
            <a:xfrm>
              <a:off x="8458200" y="479140"/>
              <a:ext cx="5638800" cy="3589443"/>
            </a:xfrm>
            <a:prstGeom prst="rect">
              <a:avLst/>
            </a:prstGeom>
          </p:spPr>
        </p:pic>
        <p:pic>
          <p:nvPicPr>
            <p:cNvPr id="21" name="Picture 20">
              <a:extLst>
                <a:ext uri="{FF2B5EF4-FFF2-40B4-BE49-F238E27FC236}">
                  <a16:creationId xmlns:a16="http://schemas.microsoft.com/office/drawing/2014/main" id="{A268E11D-1FB7-D341-83F2-4165F84B75B2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8458200" y="4023519"/>
              <a:ext cx="6807200" cy="3428999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04490332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1" name="Group 30">
            <a:extLst>
              <a:ext uri="{FF2B5EF4-FFF2-40B4-BE49-F238E27FC236}">
                <a16:creationId xmlns:a16="http://schemas.microsoft.com/office/drawing/2014/main" id="{493664F9-B3E9-6C42-942A-D3996C1DE7D6}"/>
              </a:ext>
            </a:extLst>
          </p:cNvPr>
          <p:cNvGrpSpPr/>
          <p:nvPr/>
        </p:nvGrpSpPr>
        <p:grpSpPr>
          <a:xfrm>
            <a:off x="0" y="0"/>
            <a:ext cx="6429676" cy="15370660"/>
            <a:chOff x="9277350" y="388237"/>
            <a:chExt cx="6429676" cy="15370660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id="{7F24A420-2522-8349-A14C-87F4F206E21F}"/>
                </a:ext>
              </a:extLst>
            </p:cNvPr>
            <p:cNvGrpSpPr/>
            <p:nvPr/>
          </p:nvGrpSpPr>
          <p:grpSpPr>
            <a:xfrm>
              <a:off x="9277350" y="388237"/>
              <a:ext cx="6400800" cy="11622728"/>
              <a:chOff x="8191500" y="75619"/>
              <a:chExt cx="6400800" cy="11622728"/>
            </a:xfrm>
          </p:grpSpPr>
          <p:pic>
            <p:nvPicPr>
              <p:cNvPr id="14" name="Picture 13">
                <a:extLst>
                  <a:ext uri="{FF2B5EF4-FFF2-40B4-BE49-F238E27FC236}">
                    <a16:creationId xmlns:a16="http://schemas.microsoft.com/office/drawing/2014/main" id="{3A7F8728-551A-4748-8C6C-9B036E169C11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8191500" y="75619"/>
                <a:ext cx="6400800" cy="4114800"/>
              </a:xfrm>
              <a:prstGeom prst="rect">
                <a:avLst/>
              </a:prstGeom>
            </p:spPr>
          </p:pic>
          <p:pic>
            <p:nvPicPr>
              <p:cNvPr id="16" name="Picture 15">
                <a:extLst>
                  <a:ext uri="{FF2B5EF4-FFF2-40B4-BE49-F238E27FC236}">
                    <a16:creationId xmlns:a16="http://schemas.microsoft.com/office/drawing/2014/main" id="{A302272B-9CCA-E748-9EB1-7B4649ED1C55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276923" y="3985500"/>
                <a:ext cx="6229953" cy="4004970"/>
              </a:xfrm>
              <a:prstGeom prst="rect">
                <a:avLst/>
              </a:prstGeom>
            </p:spPr>
          </p:pic>
          <p:pic>
            <p:nvPicPr>
              <p:cNvPr id="18" name="Picture 17">
                <a:extLst>
                  <a:ext uri="{FF2B5EF4-FFF2-40B4-BE49-F238E27FC236}">
                    <a16:creationId xmlns:a16="http://schemas.microsoft.com/office/drawing/2014/main" id="{5239E019-81B8-534D-9994-173186DE7F32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403798" y="7765366"/>
                <a:ext cx="6052403" cy="3890831"/>
              </a:xfrm>
              <a:prstGeom prst="rect">
                <a:avLst/>
              </a:prstGeom>
            </p:spPr>
          </p:pic>
          <p:sp>
            <p:nvSpPr>
              <p:cNvPr id="26" name="Rectangle 25">
                <a:extLst>
                  <a:ext uri="{FF2B5EF4-FFF2-40B4-BE49-F238E27FC236}">
                    <a16:creationId xmlns:a16="http://schemas.microsoft.com/office/drawing/2014/main" id="{5E3A280D-5324-C347-8BE9-D7398D5F85C1}"/>
                  </a:ext>
                </a:extLst>
              </p:cNvPr>
              <p:cNvSpPr/>
              <p:nvPr/>
            </p:nvSpPr>
            <p:spPr>
              <a:xfrm>
                <a:off x="8267700" y="4118850"/>
                <a:ext cx="933450" cy="2239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Rectangle 31">
                <a:extLst>
                  <a:ext uri="{FF2B5EF4-FFF2-40B4-BE49-F238E27FC236}">
                    <a16:creationId xmlns:a16="http://schemas.microsoft.com/office/drawing/2014/main" id="{E9C59380-1A51-3045-9DDD-7A9A5AE5E850}"/>
                  </a:ext>
                </a:extLst>
              </p:cNvPr>
              <p:cNvSpPr/>
              <p:nvPr/>
            </p:nvSpPr>
            <p:spPr>
              <a:xfrm>
                <a:off x="8229600" y="205634"/>
                <a:ext cx="933450" cy="2239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>
                <a:extLst>
                  <a:ext uri="{FF2B5EF4-FFF2-40B4-BE49-F238E27FC236}">
                    <a16:creationId xmlns:a16="http://schemas.microsoft.com/office/drawing/2014/main" id="{E4C4572F-9C57-BA41-93C3-9A37C1DFC85D}"/>
                  </a:ext>
                </a:extLst>
              </p:cNvPr>
              <p:cNvSpPr/>
              <p:nvPr/>
            </p:nvSpPr>
            <p:spPr>
              <a:xfrm>
                <a:off x="8372475" y="7879666"/>
                <a:ext cx="933450" cy="2239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Rectangle 36">
                <a:extLst>
                  <a:ext uri="{FF2B5EF4-FFF2-40B4-BE49-F238E27FC236}">
                    <a16:creationId xmlns:a16="http://schemas.microsoft.com/office/drawing/2014/main" id="{7C2FE0B6-6E87-634E-869E-79FA7C7382BC}"/>
                  </a:ext>
                </a:extLst>
              </p:cNvPr>
              <p:cNvSpPr/>
              <p:nvPr/>
            </p:nvSpPr>
            <p:spPr>
              <a:xfrm>
                <a:off x="8305800" y="11474378"/>
                <a:ext cx="933450" cy="2239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DE5FD8F3-E1C9-0B43-9EA9-5BA0726D1258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9477073" y="11753927"/>
              <a:ext cx="6229953" cy="4004970"/>
            </a:xfrm>
            <a:prstGeom prst="rect">
              <a:avLst/>
            </a:prstGeom>
          </p:spPr>
        </p:pic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83788BE7-F564-0549-A008-C267CDD45497}"/>
                </a:ext>
              </a:extLst>
            </p:cNvPr>
            <p:cNvSpPr/>
            <p:nvPr/>
          </p:nvSpPr>
          <p:spPr>
            <a:xfrm>
              <a:off x="9458325" y="11869362"/>
              <a:ext cx="933450" cy="22396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07439245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3A7F8728-551A-4748-8C6C-9B036E169C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400800" cy="4114800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A302272B-9CCA-E748-9EB1-7B4649ED1C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5423" y="3909881"/>
            <a:ext cx="6229953" cy="400497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5239E019-81B8-534D-9994-173186DE7F3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86223" y="42076"/>
            <a:ext cx="6052403" cy="3890831"/>
          </a:xfrm>
          <a:prstGeom prst="rect">
            <a:avLst/>
          </a:prstGeom>
        </p:spPr>
      </p:pic>
      <p:sp>
        <p:nvSpPr>
          <p:cNvPr id="26" name="Rectangle 25">
            <a:extLst>
              <a:ext uri="{FF2B5EF4-FFF2-40B4-BE49-F238E27FC236}">
                <a16:creationId xmlns:a16="http://schemas.microsoft.com/office/drawing/2014/main" id="{5E3A280D-5324-C347-8BE9-D7398D5F85C1}"/>
              </a:ext>
            </a:extLst>
          </p:cNvPr>
          <p:cNvSpPr/>
          <p:nvPr/>
        </p:nvSpPr>
        <p:spPr>
          <a:xfrm>
            <a:off x="76200" y="4043231"/>
            <a:ext cx="933450" cy="2239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C59380-1A51-3045-9DDD-7A9A5AE5E850}"/>
              </a:ext>
            </a:extLst>
          </p:cNvPr>
          <p:cNvSpPr/>
          <p:nvPr/>
        </p:nvSpPr>
        <p:spPr>
          <a:xfrm>
            <a:off x="38100" y="130015"/>
            <a:ext cx="933450" cy="2239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E4C4572F-9C57-BA41-93C3-9A37C1DFC85D}"/>
              </a:ext>
            </a:extLst>
          </p:cNvPr>
          <p:cNvSpPr/>
          <p:nvPr/>
        </p:nvSpPr>
        <p:spPr>
          <a:xfrm>
            <a:off x="6505273" y="170429"/>
            <a:ext cx="933450" cy="2239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DE5FD8F3-E1C9-0B43-9EA9-5BA0726D125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96352" y="3931246"/>
            <a:ext cx="6676290" cy="4291901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83788BE7-F564-0549-A008-C267CDD45497}"/>
              </a:ext>
            </a:extLst>
          </p:cNvPr>
          <p:cNvSpPr/>
          <p:nvPr/>
        </p:nvSpPr>
        <p:spPr>
          <a:xfrm>
            <a:off x="180975" y="11481125"/>
            <a:ext cx="933450" cy="2239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7C2FE0B6-6E87-634E-869E-79FA7C7382BC}"/>
              </a:ext>
            </a:extLst>
          </p:cNvPr>
          <p:cNvSpPr/>
          <p:nvPr/>
        </p:nvSpPr>
        <p:spPr>
          <a:xfrm>
            <a:off x="6496049" y="3931246"/>
            <a:ext cx="933450" cy="22396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32904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" name="Group 45">
            <a:extLst>
              <a:ext uri="{FF2B5EF4-FFF2-40B4-BE49-F238E27FC236}">
                <a16:creationId xmlns:a16="http://schemas.microsoft.com/office/drawing/2014/main" id="{CF372AF0-DC84-8644-AC8C-26ADEB0BA211}"/>
              </a:ext>
            </a:extLst>
          </p:cNvPr>
          <p:cNvGrpSpPr/>
          <p:nvPr/>
        </p:nvGrpSpPr>
        <p:grpSpPr>
          <a:xfrm>
            <a:off x="0" y="575468"/>
            <a:ext cx="14349927" cy="10229849"/>
            <a:chOff x="0" y="575468"/>
            <a:chExt cx="14349927" cy="10229849"/>
          </a:xfrm>
        </p:grpSpPr>
        <p:pic>
          <p:nvPicPr>
            <p:cNvPr id="45" name="Picture 44">
              <a:extLst>
                <a:ext uri="{FF2B5EF4-FFF2-40B4-BE49-F238E27FC236}">
                  <a16:creationId xmlns:a16="http://schemas.microsoft.com/office/drawing/2014/main" id="{0D05C775-3C25-4B41-A9AF-10C2E1445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0" y="575468"/>
              <a:ext cx="10748754" cy="10229849"/>
            </a:xfrm>
            <a:prstGeom prst="rect">
              <a:avLst/>
            </a:prstGeom>
          </p:spPr>
        </p:pic>
        <p:pic>
          <p:nvPicPr>
            <p:cNvPr id="41" name="Picture 40">
              <a:extLst>
                <a:ext uri="{FF2B5EF4-FFF2-40B4-BE49-F238E27FC236}">
                  <a16:creationId xmlns:a16="http://schemas.microsoft.com/office/drawing/2014/main" id="{0D0BCE0F-AA75-F043-ACB5-3D480FDA30D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39950" b="50083"/>
            <a:stretch/>
          </p:blipFill>
          <p:spPr>
            <a:xfrm>
              <a:off x="9819520" y="5690394"/>
              <a:ext cx="4061168" cy="3132931"/>
            </a:xfrm>
            <a:prstGeom prst="rect">
              <a:avLst/>
            </a:prstGeom>
          </p:spPr>
        </p:pic>
        <p:pic>
          <p:nvPicPr>
            <p:cNvPr id="42" name="Picture 41">
              <a:extLst>
                <a:ext uri="{FF2B5EF4-FFF2-40B4-BE49-F238E27FC236}">
                  <a16:creationId xmlns:a16="http://schemas.microsoft.com/office/drawing/2014/main" id="{DEAA34BA-7A32-1B4B-B396-3286DE177D5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35263" b="56501"/>
            <a:stretch/>
          </p:blipFill>
          <p:spPr>
            <a:xfrm>
              <a:off x="9997980" y="2645569"/>
              <a:ext cx="4351947" cy="2713831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266359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Group 32">
            <a:extLst>
              <a:ext uri="{FF2B5EF4-FFF2-40B4-BE49-F238E27FC236}">
                <a16:creationId xmlns:a16="http://schemas.microsoft.com/office/drawing/2014/main" id="{9508E238-AB9C-D44A-B349-611D900A788B}"/>
              </a:ext>
            </a:extLst>
          </p:cNvPr>
          <p:cNvGrpSpPr/>
          <p:nvPr/>
        </p:nvGrpSpPr>
        <p:grpSpPr>
          <a:xfrm>
            <a:off x="342900" y="575469"/>
            <a:ext cx="16881818" cy="10185400"/>
            <a:chOff x="342900" y="575469"/>
            <a:chExt cx="16881818" cy="10185400"/>
          </a:xfrm>
        </p:grpSpPr>
        <p:pic>
          <p:nvPicPr>
            <p:cNvPr id="30" name="Picture 29">
              <a:extLst>
                <a:ext uri="{FF2B5EF4-FFF2-40B4-BE49-F238E27FC236}">
                  <a16:creationId xmlns:a16="http://schemas.microsoft.com/office/drawing/2014/main" id="{28E5503D-0468-7149-8EEA-70AC63048A6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9950" b="50083"/>
            <a:stretch/>
          </p:blipFill>
          <p:spPr>
            <a:xfrm>
              <a:off x="13163550" y="1743869"/>
              <a:ext cx="4061168" cy="3132931"/>
            </a:xfrm>
            <a:prstGeom prst="rect">
              <a:avLst/>
            </a:prstGeom>
          </p:spPr>
        </p:pic>
        <p:pic>
          <p:nvPicPr>
            <p:cNvPr id="32" name="Picture 31">
              <a:extLst>
                <a:ext uri="{FF2B5EF4-FFF2-40B4-BE49-F238E27FC236}">
                  <a16:creationId xmlns:a16="http://schemas.microsoft.com/office/drawing/2014/main" id="{35D48A60-7279-B941-86E4-BE72D735F8E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2900" y="575469"/>
              <a:ext cx="13457521" cy="10185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322523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>
            <a:extLst>
              <a:ext uri="{FF2B5EF4-FFF2-40B4-BE49-F238E27FC236}">
                <a16:creationId xmlns:a16="http://schemas.microsoft.com/office/drawing/2014/main" id="{A5BFA170-EB3E-FB4D-B928-350CE53FDF82}"/>
              </a:ext>
            </a:extLst>
          </p:cNvPr>
          <p:cNvGrpSpPr/>
          <p:nvPr/>
        </p:nvGrpSpPr>
        <p:grpSpPr>
          <a:xfrm>
            <a:off x="342899" y="575469"/>
            <a:ext cx="17370060" cy="10185400"/>
            <a:chOff x="342899" y="575469"/>
            <a:chExt cx="17370060" cy="10185400"/>
          </a:xfrm>
        </p:grpSpPr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D1E2E786-9603-4B4A-8F47-5C2DD9E9800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l="35263" b="56501"/>
            <a:stretch/>
          </p:blipFill>
          <p:spPr>
            <a:xfrm>
              <a:off x="13361012" y="1762919"/>
              <a:ext cx="4351947" cy="2713831"/>
            </a:xfrm>
            <a:prstGeom prst="rect">
              <a:avLst/>
            </a:prstGeom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1E214895-84EB-B446-8AAD-BF0B11F7201B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42899" y="575469"/>
              <a:ext cx="13457521" cy="101854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427320309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Group 20">
            <a:extLst>
              <a:ext uri="{FF2B5EF4-FFF2-40B4-BE49-F238E27FC236}">
                <a16:creationId xmlns:a16="http://schemas.microsoft.com/office/drawing/2014/main" id="{DC09159E-C16D-B84A-84FD-BCE5B997EBF9}"/>
              </a:ext>
            </a:extLst>
          </p:cNvPr>
          <p:cNvGrpSpPr/>
          <p:nvPr/>
        </p:nvGrpSpPr>
        <p:grpSpPr>
          <a:xfrm>
            <a:off x="4622802" y="2817021"/>
            <a:ext cx="7637227" cy="6362701"/>
            <a:chOff x="2032000" y="165100"/>
            <a:chExt cx="7637227" cy="6362701"/>
          </a:xfrm>
        </p:grpSpPr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1CA1035A-549F-6347-85BE-1B54A340B41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032000" y="165100"/>
              <a:ext cx="3810000" cy="3175000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BD5C0A4C-4220-9945-941E-1FC4BDE11161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2032000" y="3352800"/>
              <a:ext cx="3810000" cy="3175000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1CA276CA-FAC6-4546-A7D0-EB1BB73C9C6E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859227" y="168302"/>
              <a:ext cx="3810000" cy="3175000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87FA6CEB-B525-1A48-B64F-724C4E4E9376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859227" y="3352801"/>
              <a:ext cx="3810000" cy="3175000"/>
            </a:xfrm>
            <a:prstGeom prst="rect">
              <a:avLst/>
            </a:prstGeom>
            <a:ln>
              <a:solidFill>
                <a:schemeClr val="bg1">
                  <a:lumMod val="50000"/>
                </a:schemeClr>
              </a:solidFill>
            </a:ln>
          </p:spPr>
        </p:pic>
      </p:grpSp>
    </p:spTree>
    <p:extLst>
      <p:ext uri="{BB962C8B-B14F-4D97-AF65-F5344CB8AC3E}">
        <p14:creationId xmlns:p14="http://schemas.microsoft.com/office/powerpoint/2010/main" val="28301772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Group 39">
            <a:extLst>
              <a:ext uri="{FF2B5EF4-FFF2-40B4-BE49-F238E27FC236}">
                <a16:creationId xmlns:a16="http://schemas.microsoft.com/office/drawing/2014/main" id="{2360BCF7-FE0E-8C40-B500-3B293F8FEB45}"/>
              </a:ext>
            </a:extLst>
          </p:cNvPr>
          <p:cNvGrpSpPr/>
          <p:nvPr/>
        </p:nvGrpSpPr>
        <p:grpSpPr>
          <a:xfrm>
            <a:off x="5511800" y="3062185"/>
            <a:ext cx="6350000" cy="6154406"/>
            <a:chOff x="1397000" y="410266"/>
            <a:chExt cx="6350000" cy="6154406"/>
          </a:xfrm>
        </p:grpSpPr>
        <p:sp>
          <p:nvSpPr>
            <p:cNvPr id="4" name="TextBox 3">
              <a:extLst>
                <a:ext uri="{FF2B5EF4-FFF2-40B4-BE49-F238E27FC236}">
                  <a16:creationId xmlns:a16="http://schemas.microsoft.com/office/drawing/2014/main" id="{196D396E-5A4D-E148-B1DC-8B4A4D642FA8}"/>
                </a:ext>
              </a:extLst>
            </p:cNvPr>
            <p:cNvSpPr txBox="1"/>
            <p:nvPr/>
          </p:nvSpPr>
          <p:spPr>
            <a:xfrm>
              <a:off x="2027583" y="2186609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76F6B412-A005-CA49-9730-B59C4060473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397000" y="410266"/>
              <a:ext cx="6350000" cy="3175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AD21AE41-AA9F-6D42-B7D4-2F256E55E2D4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397000" y="3389672"/>
              <a:ext cx="6350000" cy="3175000"/>
            </a:xfrm>
            <a:prstGeom prst="rect">
              <a:avLst/>
            </a:prstGeom>
          </p:spPr>
        </p:pic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77D616A4-6D8D-0A4A-98A3-9E6410A5F666}"/>
                </a:ext>
              </a:extLst>
            </p:cNvPr>
            <p:cNvSpPr txBox="1"/>
            <p:nvPr/>
          </p:nvSpPr>
          <p:spPr>
            <a:xfrm>
              <a:off x="3737109" y="756880"/>
              <a:ext cx="453225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/>
                <a:t>Fidalgo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446ECBF0-5FA5-F640-9D08-150518297FEE}"/>
                </a:ext>
              </a:extLst>
            </p:cNvPr>
            <p:cNvSpPr txBox="1"/>
            <p:nvPr/>
          </p:nvSpPr>
          <p:spPr>
            <a:xfrm>
              <a:off x="3142087" y="737775"/>
              <a:ext cx="453225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/>
                <a:t>Dabob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A2A24A72-F2B2-C64C-BC16-F0D38F3FF508}"/>
                </a:ext>
              </a:extLst>
            </p:cNvPr>
            <p:cNvSpPr txBox="1"/>
            <p:nvPr/>
          </p:nvSpPr>
          <p:spPr>
            <a:xfrm>
              <a:off x="4852198" y="2617783"/>
              <a:ext cx="53814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/>
                <a:t>Oyster F2</a:t>
              </a:r>
            </a:p>
          </p:txBody>
        </p:sp>
        <p:sp>
          <p:nvSpPr>
            <p:cNvPr id="14" name="TextBox 13">
              <a:extLst>
                <a:ext uri="{FF2B5EF4-FFF2-40B4-BE49-F238E27FC236}">
                  <a16:creationId xmlns:a16="http://schemas.microsoft.com/office/drawing/2014/main" id="{311BE597-ED9F-1548-870F-C51D6EECB3A1}"/>
                </a:ext>
              </a:extLst>
            </p:cNvPr>
            <p:cNvSpPr txBox="1"/>
            <p:nvPr/>
          </p:nvSpPr>
          <p:spPr>
            <a:xfrm>
              <a:off x="4864294" y="2836978"/>
              <a:ext cx="53814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/>
                <a:t>Oyster F1</a:t>
              </a:r>
            </a:p>
          </p:txBody>
        </p: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8E2A3047-256D-4445-9564-C26071C072F9}"/>
                </a:ext>
              </a:extLst>
            </p:cNvPr>
            <p:cNvCxnSpPr>
              <a:cxnSpLocks/>
            </p:cNvCxnSpPr>
            <p:nvPr/>
          </p:nvCxnSpPr>
          <p:spPr>
            <a:xfrm>
              <a:off x="3474720" y="856907"/>
              <a:ext cx="131194" cy="84126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7CA9AA3A-A3ED-EB49-9238-46052358FE0D}"/>
                </a:ext>
              </a:extLst>
            </p:cNvPr>
            <p:cNvCxnSpPr>
              <a:cxnSpLocks/>
            </p:cNvCxnSpPr>
            <p:nvPr/>
          </p:nvCxnSpPr>
          <p:spPr>
            <a:xfrm>
              <a:off x="4069742" y="891019"/>
              <a:ext cx="104690" cy="100028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B007F2E7-8121-6C4E-B9F7-13EF3B66DF9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50736" y="2732142"/>
              <a:ext cx="171121" cy="73032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>
              <a:extLst>
                <a:ext uri="{FF2B5EF4-FFF2-40B4-BE49-F238E27FC236}">
                  <a16:creationId xmlns:a16="http://schemas.microsoft.com/office/drawing/2014/main" id="{6195747A-CE2A-6B48-9A19-B0BB972C6109}"/>
                </a:ext>
              </a:extLst>
            </p:cNvPr>
            <p:cNvCxnSpPr>
              <a:cxnSpLocks/>
            </p:cNvCxnSpPr>
            <p:nvPr/>
          </p:nvCxnSpPr>
          <p:spPr>
            <a:xfrm>
              <a:off x="4699221" y="2919533"/>
              <a:ext cx="230587" cy="12664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BBB91C21-569C-F54E-9583-2162BCC1947B}"/>
                </a:ext>
              </a:extLst>
            </p:cNvPr>
            <p:cNvSpPr txBox="1"/>
            <p:nvPr/>
          </p:nvSpPr>
          <p:spPr>
            <a:xfrm>
              <a:off x="4152476" y="3825874"/>
              <a:ext cx="453225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/>
                <a:t>Fidalgo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91535CB0-9C6B-2B41-B43A-B53E4260BD33}"/>
                </a:ext>
              </a:extLst>
            </p:cNvPr>
            <p:cNvSpPr txBox="1"/>
            <p:nvPr/>
          </p:nvSpPr>
          <p:spPr>
            <a:xfrm>
              <a:off x="2802085" y="3708338"/>
              <a:ext cx="453225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/>
                <a:t>Dabob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C66A31C-989D-D546-BF0E-A718678593B4}"/>
                </a:ext>
              </a:extLst>
            </p:cNvPr>
            <p:cNvSpPr txBox="1"/>
            <p:nvPr/>
          </p:nvSpPr>
          <p:spPr>
            <a:xfrm>
              <a:off x="4750736" y="4025929"/>
              <a:ext cx="53814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/>
                <a:t>Oyster F1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D222A941-6F14-FC4F-84F4-C2D0994B0FF9}"/>
                </a:ext>
              </a:extLst>
            </p:cNvPr>
            <p:cNvSpPr txBox="1"/>
            <p:nvPr/>
          </p:nvSpPr>
          <p:spPr>
            <a:xfrm>
              <a:off x="3368401" y="5627964"/>
              <a:ext cx="538149" cy="20005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00" dirty="0"/>
                <a:t>Oyster F2</a:t>
              </a:r>
            </a:p>
          </p:txBody>
        </p:sp>
        <p:cxnSp>
          <p:nvCxnSpPr>
            <p:cNvPr id="31" name="Straight Connector 30">
              <a:extLst>
                <a:ext uri="{FF2B5EF4-FFF2-40B4-BE49-F238E27FC236}">
                  <a16:creationId xmlns:a16="http://schemas.microsoft.com/office/drawing/2014/main" id="{C6815048-16A3-C845-83F8-CFF084B90549}"/>
                </a:ext>
              </a:extLst>
            </p:cNvPr>
            <p:cNvCxnSpPr>
              <a:cxnSpLocks/>
            </p:cNvCxnSpPr>
            <p:nvPr/>
          </p:nvCxnSpPr>
          <p:spPr>
            <a:xfrm>
              <a:off x="3134718" y="3827470"/>
              <a:ext cx="131194" cy="84126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>
              <a:extLst>
                <a:ext uri="{FF2B5EF4-FFF2-40B4-BE49-F238E27FC236}">
                  <a16:creationId xmlns:a16="http://schemas.microsoft.com/office/drawing/2014/main" id="{5D4A888B-C841-7B45-833D-E54ACBB6BCD7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152480" y="3970453"/>
              <a:ext cx="101468" cy="94385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11203D10-C67D-3A41-ABE9-B537C0BBFA9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649274" y="4140288"/>
              <a:ext cx="171121" cy="73032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Connector 33">
              <a:extLst>
                <a:ext uri="{FF2B5EF4-FFF2-40B4-BE49-F238E27FC236}">
                  <a16:creationId xmlns:a16="http://schemas.microsoft.com/office/drawing/2014/main" id="{74D13519-3065-8941-9839-456DF9C96F9B}"/>
                </a:ext>
              </a:extLst>
            </p:cNvPr>
            <p:cNvCxnSpPr>
              <a:cxnSpLocks/>
            </p:cNvCxnSpPr>
            <p:nvPr/>
          </p:nvCxnSpPr>
          <p:spPr>
            <a:xfrm>
              <a:off x="3827161" y="5778005"/>
              <a:ext cx="105903" cy="50014"/>
            </a:xfrm>
            <a:prstGeom prst="line">
              <a:avLst/>
            </a:prstGeom>
            <a:ln>
              <a:solidFill>
                <a:schemeClr val="tx1">
                  <a:lumMod val="65000"/>
                  <a:lumOff val="3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6160475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4EE950A0-FA68-5943-B527-32782E4BD02B}"/>
              </a:ext>
            </a:extLst>
          </p:cNvPr>
          <p:cNvGrpSpPr/>
          <p:nvPr/>
        </p:nvGrpSpPr>
        <p:grpSpPr>
          <a:xfrm>
            <a:off x="3286125" y="9733755"/>
            <a:ext cx="6238874" cy="3048000"/>
            <a:chOff x="695325" y="9733755"/>
            <a:chExt cx="6238874" cy="3048000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F6F4BF86-4169-AE4E-AA88-1F8E32CC9A2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695325" y="9733755"/>
              <a:ext cx="3048000" cy="3048000"/>
            </a:xfrm>
            <a:prstGeom prst="rect">
              <a:avLst/>
            </a:prstGeom>
          </p:spPr>
        </p:pic>
        <p:pic>
          <p:nvPicPr>
            <p:cNvPr id="13" name="Picture 12">
              <a:extLst>
                <a:ext uri="{FF2B5EF4-FFF2-40B4-BE49-F238E27FC236}">
                  <a16:creationId xmlns:a16="http://schemas.microsoft.com/office/drawing/2014/main" id="{9C7AF9C0-3B6B-0A46-AE99-6D0D38392067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86199" y="9733755"/>
              <a:ext cx="3048000" cy="3048000"/>
            </a:xfrm>
            <a:prstGeom prst="rect">
              <a:avLst/>
            </a:prstGeom>
          </p:spPr>
        </p:pic>
      </p:grpSp>
      <p:grpSp>
        <p:nvGrpSpPr>
          <p:cNvPr id="23" name="Group 22">
            <a:extLst>
              <a:ext uri="{FF2B5EF4-FFF2-40B4-BE49-F238E27FC236}">
                <a16:creationId xmlns:a16="http://schemas.microsoft.com/office/drawing/2014/main" id="{38780083-1909-D444-8282-F90B5CEF6849}"/>
              </a:ext>
            </a:extLst>
          </p:cNvPr>
          <p:cNvGrpSpPr/>
          <p:nvPr/>
        </p:nvGrpSpPr>
        <p:grpSpPr>
          <a:xfrm>
            <a:off x="3276601" y="6538118"/>
            <a:ext cx="6248399" cy="3048000"/>
            <a:chOff x="685800" y="6538118"/>
            <a:chExt cx="6248399" cy="3048000"/>
          </a:xfrm>
        </p:grpSpPr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62875271-FB83-1541-87AD-9EFEE0B959C4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685800" y="6538118"/>
              <a:ext cx="3048000" cy="3048000"/>
            </a:xfrm>
            <a:prstGeom prst="rect">
              <a:avLst/>
            </a:prstGeom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A538C8C1-46CA-1748-883F-31CB39F199C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3886199" y="6538118"/>
              <a:ext cx="3048000" cy="3048000"/>
            </a:xfrm>
            <a:prstGeom prst="rect">
              <a:avLst/>
            </a:prstGeom>
          </p:spPr>
        </p:pic>
      </p:grpSp>
      <p:grpSp>
        <p:nvGrpSpPr>
          <p:cNvPr id="21" name="Group 20">
            <a:extLst>
              <a:ext uri="{FF2B5EF4-FFF2-40B4-BE49-F238E27FC236}">
                <a16:creationId xmlns:a16="http://schemas.microsoft.com/office/drawing/2014/main" id="{6EB05C75-FAD3-114C-8637-B8557664C905}"/>
              </a:ext>
            </a:extLst>
          </p:cNvPr>
          <p:cNvGrpSpPr/>
          <p:nvPr/>
        </p:nvGrpSpPr>
        <p:grpSpPr>
          <a:xfrm>
            <a:off x="3276601" y="3342481"/>
            <a:ext cx="6248399" cy="3048000"/>
            <a:chOff x="685800" y="3342481"/>
            <a:chExt cx="6248399" cy="30480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D52DA106-1E79-AA4A-8C1A-29425A894250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85800" y="3342481"/>
              <a:ext cx="3048000" cy="3048000"/>
            </a:xfrm>
            <a:prstGeom prst="rect">
              <a:avLst/>
            </a:prstGeom>
          </p:spPr>
        </p:pic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5B6320DA-6F2C-CA4E-B32D-394CEE25B192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3886199" y="3342481"/>
              <a:ext cx="3048000" cy="3048000"/>
            </a:xfrm>
            <a:prstGeom prst="rect">
              <a:avLst/>
            </a:prstGeom>
          </p:spPr>
        </p:pic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B6FEAB2-10DB-E741-A851-42FE8F8A5266}"/>
              </a:ext>
            </a:extLst>
          </p:cNvPr>
          <p:cNvGrpSpPr/>
          <p:nvPr/>
        </p:nvGrpSpPr>
        <p:grpSpPr>
          <a:xfrm>
            <a:off x="3276601" y="136528"/>
            <a:ext cx="6248399" cy="3058317"/>
            <a:chOff x="685800" y="136527"/>
            <a:chExt cx="6248399" cy="3058317"/>
          </a:xfrm>
        </p:grpSpPr>
        <p:pic>
          <p:nvPicPr>
            <p:cNvPr id="11" name="Picture 10">
              <a:extLst>
                <a:ext uri="{FF2B5EF4-FFF2-40B4-BE49-F238E27FC236}">
                  <a16:creationId xmlns:a16="http://schemas.microsoft.com/office/drawing/2014/main" id="{7F863957-2A83-7047-8906-4DD1C0F8ED58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685800" y="146844"/>
              <a:ext cx="3048000" cy="3048000"/>
            </a:xfrm>
            <a:prstGeom prst="rect">
              <a:avLst/>
            </a:prstGeom>
          </p:spPr>
        </p:pic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A9109D6C-21AE-E54B-BEED-8DB98F0C1553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3886199" y="136527"/>
              <a:ext cx="3048000" cy="3048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4843835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1" name="Group 120">
            <a:extLst>
              <a:ext uri="{FF2B5EF4-FFF2-40B4-BE49-F238E27FC236}">
                <a16:creationId xmlns:a16="http://schemas.microsoft.com/office/drawing/2014/main" id="{B3E7D1FC-6991-E144-9C22-0A5EFE23CCC3}"/>
              </a:ext>
            </a:extLst>
          </p:cNvPr>
          <p:cNvGrpSpPr/>
          <p:nvPr/>
        </p:nvGrpSpPr>
        <p:grpSpPr>
          <a:xfrm>
            <a:off x="2569884" y="1"/>
            <a:ext cx="8448988" cy="11021467"/>
            <a:chOff x="-20916" y="0"/>
            <a:chExt cx="8448988" cy="11021467"/>
          </a:xfrm>
        </p:grpSpPr>
        <p:grpSp>
          <p:nvGrpSpPr>
            <p:cNvPr id="118" name="Group 117">
              <a:extLst>
                <a:ext uri="{FF2B5EF4-FFF2-40B4-BE49-F238E27FC236}">
                  <a16:creationId xmlns:a16="http://schemas.microsoft.com/office/drawing/2014/main" id="{D28B5956-35D2-1340-9E03-24BA59897AB1}"/>
                </a:ext>
              </a:extLst>
            </p:cNvPr>
            <p:cNvGrpSpPr/>
            <p:nvPr/>
          </p:nvGrpSpPr>
          <p:grpSpPr>
            <a:xfrm>
              <a:off x="-20916" y="0"/>
              <a:ext cx="8448988" cy="10367655"/>
              <a:chOff x="-20916" y="0"/>
              <a:chExt cx="8448988" cy="10367655"/>
            </a:xfrm>
          </p:grpSpPr>
          <p:pic>
            <p:nvPicPr>
              <p:cNvPr id="104" name="Picture 103">
                <a:extLst>
                  <a:ext uri="{FF2B5EF4-FFF2-40B4-BE49-F238E27FC236}">
                    <a16:creationId xmlns:a16="http://schemas.microsoft.com/office/drawing/2014/main" id="{AE198FAA-F326-2348-A92E-90B841716CE7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2"/>
              <a:srcRect r="13974"/>
              <a:stretch/>
            </p:blipFill>
            <p:spPr>
              <a:xfrm>
                <a:off x="-20916" y="0"/>
                <a:ext cx="4019106" cy="2669676"/>
              </a:xfrm>
              <a:prstGeom prst="rect">
                <a:avLst/>
              </a:prstGeom>
            </p:spPr>
          </p:pic>
          <p:pic>
            <p:nvPicPr>
              <p:cNvPr id="108" name="Picture 107">
                <a:extLst>
                  <a:ext uri="{FF2B5EF4-FFF2-40B4-BE49-F238E27FC236}">
                    <a16:creationId xmlns:a16="http://schemas.microsoft.com/office/drawing/2014/main" id="{FA2BB67A-A8AA-834F-A52C-CD5130867EA6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r="13051"/>
              <a:stretch/>
            </p:blipFill>
            <p:spPr>
              <a:xfrm>
                <a:off x="1" y="2666747"/>
                <a:ext cx="3919866" cy="2576117"/>
              </a:xfrm>
              <a:prstGeom prst="rect">
                <a:avLst/>
              </a:prstGeom>
            </p:spPr>
          </p:pic>
          <p:pic>
            <p:nvPicPr>
              <p:cNvPr id="110" name="Picture 109">
                <a:extLst>
                  <a:ext uri="{FF2B5EF4-FFF2-40B4-BE49-F238E27FC236}">
                    <a16:creationId xmlns:a16="http://schemas.microsoft.com/office/drawing/2014/main" id="{81C8AA96-E1C0-D44C-8FB7-4818D9893D9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3082"/>
              <a:stretch/>
            </p:blipFill>
            <p:spPr>
              <a:xfrm>
                <a:off x="3928385" y="5249044"/>
                <a:ext cx="4369286" cy="2576117"/>
              </a:xfrm>
              <a:prstGeom prst="rect">
                <a:avLst/>
              </a:prstGeom>
            </p:spPr>
          </p:pic>
          <p:pic>
            <p:nvPicPr>
              <p:cNvPr id="112" name="Picture 111">
                <a:extLst>
                  <a:ext uri="{FF2B5EF4-FFF2-40B4-BE49-F238E27FC236}">
                    <a16:creationId xmlns:a16="http://schemas.microsoft.com/office/drawing/2014/main" id="{FB391100-B3CC-E24F-B761-E32392EEC74F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r="14151"/>
              <a:stretch/>
            </p:blipFill>
            <p:spPr>
              <a:xfrm>
                <a:off x="0" y="5242863"/>
                <a:ext cx="3870251" cy="2576117"/>
              </a:xfrm>
              <a:prstGeom prst="rect">
                <a:avLst/>
              </a:prstGeom>
            </p:spPr>
          </p:pic>
          <p:pic>
            <p:nvPicPr>
              <p:cNvPr id="114" name="Picture 113">
                <a:extLst>
                  <a:ext uri="{FF2B5EF4-FFF2-40B4-BE49-F238E27FC236}">
                    <a16:creationId xmlns:a16="http://schemas.microsoft.com/office/drawing/2014/main" id="{B39D742B-F356-074D-87DD-8856866376C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/>
              <a:srcRect l="3116"/>
              <a:stretch/>
            </p:blipFill>
            <p:spPr>
              <a:xfrm>
                <a:off x="3949651" y="7819889"/>
                <a:ext cx="4319671" cy="2547766"/>
              </a:xfrm>
              <a:prstGeom prst="rect">
                <a:avLst/>
              </a:prstGeom>
            </p:spPr>
          </p:pic>
          <p:pic>
            <p:nvPicPr>
              <p:cNvPr id="116" name="Picture 115">
                <a:extLst>
                  <a:ext uri="{FF2B5EF4-FFF2-40B4-BE49-F238E27FC236}">
                    <a16:creationId xmlns:a16="http://schemas.microsoft.com/office/drawing/2014/main" id="{91064BEC-861B-B749-AC60-779F44E8808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r="13195"/>
              <a:stretch/>
            </p:blipFill>
            <p:spPr>
              <a:xfrm>
                <a:off x="0" y="7818980"/>
                <a:ext cx="3870251" cy="2547766"/>
              </a:xfrm>
              <a:prstGeom prst="rect">
                <a:avLst/>
              </a:prstGeom>
            </p:spPr>
          </p:pic>
          <p:pic>
            <p:nvPicPr>
              <p:cNvPr id="102" name="Picture 101">
                <a:extLst>
                  <a:ext uri="{FF2B5EF4-FFF2-40B4-BE49-F238E27FC236}">
                    <a16:creationId xmlns:a16="http://schemas.microsoft.com/office/drawing/2014/main" id="{6173E5AF-BDB8-394F-8DA0-D5A82A40E7A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/>
              <a:srcRect l="3505"/>
              <a:stretch/>
            </p:blipFill>
            <p:spPr>
              <a:xfrm>
                <a:off x="3919867" y="58139"/>
                <a:ext cx="4508205" cy="2669676"/>
              </a:xfrm>
              <a:prstGeom prst="rect">
                <a:avLst/>
              </a:prstGeom>
            </p:spPr>
          </p:pic>
          <p:pic>
            <p:nvPicPr>
              <p:cNvPr id="106" name="Picture 105">
                <a:extLst>
                  <a:ext uri="{FF2B5EF4-FFF2-40B4-BE49-F238E27FC236}">
                    <a16:creationId xmlns:a16="http://schemas.microsoft.com/office/drawing/2014/main" id="{6F6F80AC-2602-9347-AAA1-DB2679479AEB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9"/>
              <a:srcRect l="3631"/>
              <a:stretch/>
            </p:blipFill>
            <p:spPr>
              <a:xfrm>
                <a:off x="3938291" y="2652571"/>
                <a:ext cx="4344477" cy="2576117"/>
              </a:xfrm>
              <a:prstGeom prst="rect">
                <a:avLst/>
              </a:prstGeom>
            </p:spPr>
          </p:pic>
        </p:grpSp>
        <p:pic>
          <p:nvPicPr>
            <p:cNvPr id="119" name="Picture 118">
              <a:extLst>
                <a:ext uri="{FF2B5EF4-FFF2-40B4-BE49-F238E27FC236}">
                  <a16:creationId xmlns:a16="http://schemas.microsoft.com/office/drawing/2014/main" id="{4D9449C8-CF15-CC45-B562-82D1D32EB83C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30185" t="90511" r="28956"/>
            <a:stretch/>
          </p:blipFill>
          <p:spPr>
            <a:xfrm>
              <a:off x="5039834" y="10555134"/>
              <a:ext cx="1743740" cy="425301"/>
            </a:xfrm>
            <a:prstGeom prst="rect">
              <a:avLst/>
            </a:prstGeom>
          </p:spPr>
        </p:pic>
        <p:pic>
          <p:nvPicPr>
            <p:cNvPr id="120" name="Picture 119">
              <a:extLst>
                <a:ext uri="{FF2B5EF4-FFF2-40B4-BE49-F238E27FC236}">
                  <a16:creationId xmlns:a16="http://schemas.microsoft.com/office/drawing/2014/main" id="{A0AB16E7-C22C-8144-868E-709EA555DC6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1"/>
            <a:srcRect l="27220" t="89125" r="27660"/>
            <a:stretch/>
          </p:blipFill>
          <p:spPr>
            <a:xfrm>
              <a:off x="1072132" y="10514100"/>
              <a:ext cx="1833010" cy="507367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2858220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Group 10">
            <a:extLst>
              <a:ext uri="{FF2B5EF4-FFF2-40B4-BE49-F238E27FC236}">
                <a16:creationId xmlns:a16="http://schemas.microsoft.com/office/drawing/2014/main" id="{1E39AEF0-F306-AF4A-9B8E-7CD36D599EAF}"/>
              </a:ext>
            </a:extLst>
          </p:cNvPr>
          <p:cNvGrpSpPr/>
          <p:nvPr/>
        </p:nvGrpSpPr>
        <p:grpSpPr>
          <a:xfrm>
            <a:off x="5107786" y="4547394"/>
            <a:ext cx="7158029" cy="3810000"/>
            <a:chOff x="2667000" y="7733506"/>
            <a:chExt cx="7158029" cy="3810000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2C843A07-EA78-744E-A48F-A39EC57BF3BB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2667000" y="7733506"/>
              <a:ext cx="3810000" cy="3810000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99317FF0-71D1-A049-96F6-989DD739301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5875"/>
            <a:stretch/>
          </p:blipFill>
          <p:spPr>
            <a:xfrm>
              <a:off x="6238866" y="7733506"/>
              <a:ext cx="3586163" cy="3810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92889232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18628</TotalTime>
  <Words>40</Words>
  <Application>Microsoft Macintosh PowerPoint</Application>
  <PresentationFormat>Custom</PresentationFormat>
  <Paragraphs>20</Paragraphs>
  <Slides>16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H Spencer</dc:creator>
  <cp:lastModifiedBy>Laura H Spencer</cp:lastModifiedBy>
  <cp:revision>17</cp:revision>
  <dcterms:created xsi:type="dcterms:W3CDTF">2019-04-14T21:37:46Z</dcterms:created>
  <dcterms:modified xsi:type="dcterms:W3CDTF">2019-05-06T20:48:56Z</dcterms:modified>
</cp:coreProperties>
</file>